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03" r:id="rId2"/>
    <p:sldId id="386" r:id="rId3"/>
    <p:sldId id="422" r:id="rId4"/>
    <p:sldId id="436" r:id="rId5"/>
    <p:sldId id="425" r:id="rId6"/>
    <p:sldId id="432" r:id="rId7"/>
    <p:sldId id="426" r:id="rId8"/>
    <p:sldId id="427" r:id="rId9"/>
    <p:sldId id="433" r:id="rId10"/>
    <p:sldId id="429" r:id="rId11"/>
    <p:sldId id="430" r:id="rId12"/>
    <p:sldId id="434" r:id="rId13"/>
    <p:sldId id="428" r:id="rId14"/>
    <p:sldId id="413" r:id="rId15"/>
    <p:sldId id="435" r:id="rId16"/>
    <p:sldId id="431" r:id="rId17"/>
    <p:sldId id="32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1" autoAdjust="0"/>
    <p:restoredTop sz="94387" autoAdjust="0"/>
  </p:normalViewPr>
  <p:slideViewPr>
    <p:cSldViewPr>
      <p:cViewPr varScale="1">
        <p:scale>
          <a:sx n="84" d="100"/>
          <a:sy n="84" d="100"/>
        </p:scale>
        <p:origin x="9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73F41-0154-4B6A-80B9-74BE0E5E664B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6782-D485-47DD-9F07-6CCFBE61D5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30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astbiler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køre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hybrid-teknologi (kombination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diesel), på gas, biogas, biodiesel, FAME,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bioethanol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HVO (biovegetabilisk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16782-D485-47DD-9F07-6CCFBE61D59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2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fld id="{614A77BC-DB43-8046-B80B-76370587C536}" type="slidenum">
              <a:rPr lang="sv-SE">
                <a:solidFill>
                  <a:srgbClr val="000000"/>
                </a:solidFill>
                <a:latin typeface="Times New Roman" charset="0"/>
              </a:rPr>
              <a:pPr eaLnBrk="1"/>
              <a:t>17</a:t>
            </a:fld>
            <a:endParaRPr lang="sv-S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1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04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3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14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22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75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2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94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60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74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2558-2234-4ABF-A981-841B5FC41779}" type="datetimeFigureOut">
              <a:rPr lang="en-GB" smtClean="0"/>
              <a:t>23/05/2018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EE406-110D-495B-BC59-19EB86097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73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354494" y="433698"/>
            <a:ext cx="635949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b="1" dirty="0"/>
              <a:t> </a:t>
            </a:r>
            <a:r>
              <a:rPr lang="sv-SE" sz="5400" b="1" i="1" dirty="0" err="1"/>
              <a:t>Let</a:t>
            </a:r>
            <a:r>
              <a:rPr lang="sv-SE" sz="5400" b="1" i="1" dirty="0"/>
              <a:t> the games </a:t>
            </a:r>
            <a:r>
              <a:rPr lang="sv-SE" sz="5400" b="1" i="1" dirty="0" err="1"/>
              <a:t>begin</a:t>
            </a:r>
            <a:r>
              <a:rPr lang="sv-SE" sz="5400" b="1" i="1" dirty="0"/>
              <a:t>!</a:t>
            </a:r>
          </a:p>
          <a:p>
            <a:pPr algn="ctr"/>
            <a:r>
              <a:rPr lang="sv-SE" sz="3200" b="1" dirty="0"/>
              <a:t>Nordiskt klimatledarskap</a:t>
            </a:r>
            <a:endParaRPr lang="sv-SE" sz="4800" b="1" i="1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7AD16977-9514-7142-A249-9B1FE21CF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10" y="2135293"/>
            <a:ext cx="5998524" cy="348751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CD036504-4827-7E4E-84D3-06C92D433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239" y="5877272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6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731868" y="620688"/>
            <a:ext cx="4826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Finalist 3: Norge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3AD1B4AC-6053-5C47-88DE-E29E86B4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799"/>
            <a:ext cx="7128792" cy="398373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DC51CA29-886E-0B43-8F2D-3991AA057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5949280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3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648050" y="452337"/>
            <a:ext cx="8051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Elektromobilitet: Nu Kör vi!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65D6A7BB-E134-3B49-A15F-0D7AB16C6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17" y="1542732"/>
            <a:ext cx="3089579" cy="205650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BAE7BE00-DE67-3B43-A5DB-F45BAD559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585262"/>
            <a:ext cx="4424040" cy="208068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5F57736E-C17E-1D41-AAA5-13F0197E6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87"/>
          <a:stretch/>
        </p:blipFill>
        <p:spPr>
          <a:xfrm>
            <a:off x="576064" y="4018424"/>
            <a:ext cx="3059832" cy="207487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E45D5988-67BF-F743-B151-73525E4B57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151"/>
          <a:stretch/>
        </p:blipFill>
        <p:spPr>
          <a:xfrm>
            <a:off x="4273196" y="4080515"/>
            <a:ext cx="4301568" cy="204361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xmlns="" id="{DB0367F9-CADC-BB4A-866B-772513A826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43" t="5569" r="11441" b="12591"/>
          <a:stretch/>
        </p:blipFill>
        <p:spPr>
          <a:xfrm>
            <a:off x="2699792" y="3009066"/>
            <a:ext cx="2808312" cy="173847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xmlns="" id="{76DE10AA-CE14-FC4C-AC03-36C4542B38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68" y="6171022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3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2052140" y="633462"/>
            <a:ext cx="5683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Norskt globalt tänk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AC6F30EC-905D-5146-9E75-A7C68D9F8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54" y="1772816"/>
            <a:ext cx="7280870" cy="409745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EC49EC09-05FA-E04B-8BBF-7E2E14038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15" y="6086299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2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731868" y="620688"/>
            <a:ext cx="516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Finalist 4: Sverige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xmlns="" id="{C4646DCE-2714-FD49-B7F1-B5806DCA4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02" y="1700808"/>
            <a:ext cx="7452873" cy="391200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FBBDC17E-DDFE-9140-8355-9EE1384B8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966" y="6021288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71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835696" y="617787"/>
            <a:ext cx="4173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5400" b="1" dirty="0"/>
              <a:t>Mix-mästaren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xmlns="" id="{6E2B18CA-470F-7744-ADB3-15F52BEB0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44824"/>
            <a:ext cx="7302500" cy="38608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CF5B6990-A0FB-784A-B197-0E717B41A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383" y="6040824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3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71102" y="596764"/>
            <a:ext cx="86995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5400" b="1" dirty="0"/>
              <a:t>Lilla marknaden ger den stora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xmlns="" id="{D4AD9411-4A81-3843-9089-96BE494C7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520094"/>
            <a:ext cx="8084131" cy="370918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xmlns="" id="{AEEB45C6-FF63-FB42-BFD7-A5571412D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5878338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96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11" name="textruta 10"/>
          <p:cNvSpPr txBox="1"/>
          <p:nvPr/>
        </p:nvSpPr>
        <p:spPr>
          <a:xfrm>
            <a:off x="2322447" y="597458"/>
            <a:ext cx="4238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Vad lär vi oss?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xmlns="" id="{CC921175-7847-894B-9E4A-7777F552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5" t="3020" r="6188" b="3020"/>
          <a:stretch/>
        </p:blipFill>
        <p:spPr>
          <a:xfrm>
            <a:off x="990168" y="1700808"/>
            <a:ext cx="7272808" cy="417646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CCC26BAD-AC8C-0444-8E41-361AE66C0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267" y="6063303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8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032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11" name="textruta 10"/>
          <p:cNvSpPr txBox="1"/>
          <p:nvPr/>
        </p:nvSpPr>
        <p:spPr>
          <a:xfrm>
            <a:off x="370374" y="640543"/>
            <a:ext cx="8327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För liten för medelmåttighet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284" y="1786978"/>
            <a:ext cx="5184576" cy="409645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553E0AE9-CEED-AA43-8F45-F27415B8D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5883434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27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793613" y="417438"/>
            <a:ext cx="4918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Vad är effektivt?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093296"/>
            <a:ext cx="1187623" cy="598561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xmlns="" id="{87E4DA23-B45F-EC4A-B56B-272AB6F9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5481252" cy="414888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32B34B3C-329E-E144-94B4-F359E7D9B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796" y="1916832"/>
            <a:ext cx="2994321" cy="34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731868" y="620688"/>
            <a:ext cx="5721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Finalist 1: Danmark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1EF0E2F2-6B6E-3F44-9F2B-6B08B48EF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9" r="814" b="16577"/>
          <a:stretch/>
        </p:blipFill>
        <p:spPr>
          <a:xfrm>
            <a:off x="1422341" y="1772816"/>
            <a:ext cx="6223796" cy="374441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796C2FE1-9410-D446-9E8A-DE19EBEC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5949280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578829" y="576719"/>
            <a:ext cx="8095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 err="1"/>
              <a:t>Cycling</a:t>
            </a:r>
            <a:r>
              <a:rPr lang="sv-SE" sz="5400" b="1" dirty="0"/>
              <a:t> </a:t>
            </a:r>
            <a:r>
              <a:rPr lang="sv-SE" sz="5400" b="1" dirty="0" err="1"/>
              <a:t>Capital</a:t>
            </a:r>
            <a:r>
              <a:rPr lang="sv-SE" sz="5400" b="1" dirty="0"/>
              <a:t> Copenhagen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xmlns="" id="{5FE8CDB9-3E75-0047-AFDF-83223966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33" y="1700808"/>
            <a:ext cx="7023701" cy="395083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BE60D433-FBF3-0F4A-8C82-EC69BCF69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010" y="6021288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2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487764" y="518091"/>
            <a:ext cx="6092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Först bland de första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6E057966-5F3D-DF4C-9F30-A896FAC5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42074"/>
            <a:ext cx="6108171" cy="458112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2899045E-D081-DB4E-9F96-F52011565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5949280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4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731868" y="620688"/>
            <a:ext cx="5203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Finalist 2: Finland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xmlns="" id="{3CC997E9-BD3E-0F46-A860-B736B3F9F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52" y="1988840"/>
            <a:ext cx="6350000" cy="35687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D1515343-E53F-F048-B672-F83F7E138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5949280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9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273731" y="593738"/>
            <a:ext cx="6521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/>
              <a:t>Finland: </a:t>
            </a:r>
            <a:r>
              <a:rPr lang="sv-SE" sz="5400" b="1" dirty="0" err="1"/>
              <a:t>Forestry</a:t>
            </a:r>
            <a:r>
              <a:rPr lang="sv-SE" sz="5400" b="1" dirty="0"/>
              <a:t> </a:t>
            </a:r>
            <a:r>
              <a:rPr lang="sv-SE" sz="5400" b="1" dirty="0" err="1"/>
              <a:t>first</a:t>
            </a:r>
            <a:r>
              <a:rPr lang="sv-SE" sz="5400" b="1" dirty="0"/>
              <a:t>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0549D8E2-ADD9-E946-9ECA-96837C946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59" y="1517068"/>
            <a:ext cx="6599094" cy="441713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6E0A10CC-5EC0-BE44-B74C-52612DDF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264" y="6127895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96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273731" y="593738"/>
            <a:ext cx="6312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 err="1"/>
              <a:t>Finer</a:t>
            </a:r>
            <a:r>
              <a:rPr lang="sv-SE" sz="5400" b="1" dirty="0"/>
              <a:t> </a:t>
            </a:r>
            <a:r>
              <a:rPr lang="sv-SE" sz="5400" b="1" dirty="0" err="1"/>
              <a:t>fuels</a:t>
            </a:r>
            <a:r>
              <a:rPr lang="sv-SE" sz="5400" b="1" dirty="0"/>
              <a:t> for Finnair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xmlns="" id="{6A8C0027-7040-CC49-8CBA-3956F1876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64" y="1628800"/>
            <a:ext cx="6203280" cy="427812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2DCE761F-F0B7-764B-BA1A-C996760B3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5929868"/>
            <a:ext cx="991417" cy="5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20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12608</TotalTime>
  <Words>100</Words>
  <Application>Microsoft Office PowerPoint</Application>
  <PresentationFormat>Bildspel på skärmen (4:3)</PresentationFormat>
  <Paragraphs>90</Paragraphs>
  <Slides>17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3" baseType="lpstr">
      <vt:lpstr>Arial Unicode MS</vt:lpstr>
      <vt:lpstr>ＭＳ Ｐゴシック</vt:lpstr>
      <vt:lpstr>Arial</vt:lpstr>
      <vt:lpstr>Calibri</vt:lpstr>
      <vt:lpstr>Times New Roman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>Lunds Universitet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Per Östborn</dc:creator>
  <cp:keywords/>
  <dc:description/>
  <cp:lastModifiedBy>Bo Assarsson</cp:lastModifiedBy>
  <cp:revision>392</cp:revision>
  <dcterms:created xsi:type="dcterms:W3CDTF">2014-06-04T15:46:48Z</dcterms:created>
  <dcterms:modified xsi:type="dcterms:W3CDTF">2018-05-23T09:50:22Z</dcterms:modified>
  <cp:category/>
</cp:coreProperties>
</file>